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3" r:id="rId6"/>
    <p:sldId id="274" r:id="rId7"/>
    <p:sldId id="26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0" r:id="rId18"/>
    <p:sldId id="271" r:id="rId19"/>
    <p:sldId id="272" r:id="rId20"/>
  </p:sldIdLst>
  <p:sldSz cx="9144000" cy="6858000" type="screen4x3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891CF-86EC-4568-9DB5-0D9EAFE694BB}" type="datetimeFigureOut">
              <a:rPr lang="es-ES_tradnl" smtClean="0"/>
              <a:pPr/>
              <a:t>02/06/2020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B0867-6E5A-424F-9D14-D7F149457E4F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891CF-86EC-4568-9DB5-0D9EAFE694BB}" type="datetimeFigureOut">
              <a:rPr lang="es-ES_tradnl" smtClean="0"/>
              <a:pPr/>
              <a:t>02/06/2020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B0867-6E5A-424F-9D14-D7F149457E4F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891CF-86EC-4568-9DB5-0D9EAFE694BB}" type="datetimeFigureOut">
              <a:rPr lang="es-ES_tradnl" smtClean="0"/>
              <a:pPr/>
              <a:t>02/06/2020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B0867-6E5A-424F-9D14-D7F149457E4F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891CF-86EC-4568-9DB5-0D9EAFE694BB}" type="datetimeFigureOut">
              <a:rPr lang="es-ES_tradnl" smtClean="0"/>
              <a:pPr/>
              <a:t>02/06/2020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B0867-6E5A-424F-9D14-D7F149457E4F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891CF-86EC-4568-9DB5-0D9EAFE694BB}" type="datetimeFigureOut">
              <a:rPr lang="es-ES_tradnl" smtClean="0"/>
              <a:pPr/>
              <a:t>02/06/2020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B0867-6E5A-424F-9D14-D7F149457E4F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891CF-86EC-4568-9DB5-0D9EAFE694BB}" type="datetimeFigureOut">
              <a:rPr lang="es-ES_tradnl" smtClean="0"/>
              <a:pPr/>
              <a:t>02/06/2020</a:t>
            </a:fld>
            <a:endParaRPr lang="es-ES_tradn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B0867-6E5A-424F-9D14-D7F149457E4F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891CF-86EC-4568-9DB5-0D9EAFE694BB}" type="datetimeFigureOut">
              <a:rPr lang="es-ES_tradnl" smtClean="0"/>
              <a:pPr/>
              <a:t>02/06/2020</a:t>
            </a:fld>
            <a:endParaRPr lang="es-ES_tradnl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B0867-6E5A-424F-9D14-D7F149457E4F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891CF-86EC-4568-9DB5-0D9EAFE694BB}" type="datetimeFigureOut">
              <a:rPr lang="es-ES_tradnl" smtClean="0"/>
              <a:pPr/>
              <a:t>02/06/2020</a:t>
            </a:fld>
            <a:endParaRPr lang="es-ES_tradn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B0867-6E5A-424F-9D14-D7F149457E4F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891CF-86EC-4568-9DB5-0D9EAFE694BB}" type="datetimeFigureOut">
              <a:rPr lang="es-ES_tradnl" smtClean="0"/>
              <a:pPr/>
              <a:t>02/06/2020</a:t>
            </a:fld>
            <a:endParaRPr lang="es-ES_tradnl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B0867-6E5A-424F-9D14-D7F149457E4F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891CF-86EC-4568-9DB5-0D9EAFE694BB}" type="datetimeFigureOut">
              <a:rPr lang="es-ES_tradnl" smtClean="0"/>
              <a:pPr/>
              <a:t>02/06/2020</a:t>
            </a:fld>
            <a:endParaRPr lang="es-ES_tradn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B0867-6E5A-424F-9D14-D7F149457E4F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891CF-86EC-4568-9DB5-0D9EAFE694BB}" type="datetimeFigureOut">
              <a:rPr lang="es-ES_tradnl" smtClean="0"/>
              <a:pPr/>
              <a:t>02/06/2020</a:t>
            </a:fld>
            <a:endParaRPr lang="es-ES_tradn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B0867-6E5A-424F-9D14-D7F149457E4F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891CF-86EC-4568-9DB5-0D9EAFE694BB}" type="datetimeFigureOut">
              <a:rPr lang="es-ES_tradnl" smtClean="0"/>
              <a:pPr/>
              <a:t>02/06/2020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B0867-6E5A-424F-9D14-D7F149457E4F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useo\Desktop\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4 Rectángulo"/>
          <p:cNvSpPr/>
          <p:nvPr/>
        </p:nvSpPr>
        <p:spPr>
          <a:xfrm>
            <a:off x="1000100" y="5357826"/>
            <a:ext cx="7358114" cy="571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dirty="0" smtClean="0"/>
              <a:t> </a:t>
            </a:r>
            <a:r>
              <a:rPr lang="es-ES_tradnl" sz="2800" b="1" dirty="0" smtClean="0">
                <a:solidFill>
                  <a:schemeClr val="tx1"/>
                </a:solidFill>
              </a:rPr>
              <a:t> FACULTAD DE </a:t>
            </a:r>
            <a:r>
              <a:rPr lang="es-ES_tradnl" sz="2800" b="1" dirty="0" smtClean="0">
                <a:solidFill>
                  <a:schemeClr val="tx1"/>
                </a:solidFill>
              </a:rPr>
              <a:t>QUÍMICA y FARMACIA </a:t>
            </a:r>
            <a:r>
              <a:rPr lang="es-ES_tradnl" sz="2800" b="1" dirty="0" smtClean="0">
                <a:solidFill>
                  <a:schemeClr val="tx1"/>
                </a:solidFill>
              </a:rPr>
              <a:t>– UNLP</a:t>
            </a:r>
          </a:p>
          <a:p>
            <a:pPr algn="ctr"/>
            <a:r>
              <a:rPr lang="es-ES_tradnl" b="1" dirty="0" smtClean="0">
                <a:solidFill>
                  <a:schemeClr val="tx1"/>
                </a:solidFill>
              </a:rPr>
              <a:t>1920-1940 </a:t>
            </a:r>
            <a:endParaRPr lang="es-ES_tradnl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advTm="1934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museo\Desktop\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50850" y="-276225"/>
            <a:ext cx="10045700" cy="7412038"/>
          </a:xfrm>
          <a:prstGeom prst="rect">
            <a:avLst/>
          </a:prstGeom>
          <a:noFill/>
        </p:spPr>
      </p:pic>
      <p:sp>
        <p:nvSpPr>
          <p:cNvPr id="3" name="2 Rectángulo"/>
          <p:cNvSpPr/>
          <p:nvPr/>
        </p:nvSpPr>
        <p:spPr>
          <a:xfrm>
            <a:off x="1428728" y="6000744"/>
            <a:ext cx="6715172" cy="857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0" lang="es-AR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Arial" pitchFamily="34" charset="0"/>
              </a:rPr>
              <a:t>Facultad de Química y Farmacia, cátedra química orgánica, laboratorio del profesor</a:t>
            </a:r>
            <a:endParaRPr kumimoji="0" lang="es-AR" sz="2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cs typeface="Arial" pitchFamily="34" charset="0"/>
            </a:endParaRPr>
          </a:p>
        </p:txBody>
      </p:sp>
    </p:spTree>
  </p:cSld>
  <p:clrMapOvr>
    <a:masterClrMapping/>
  </p:clrMapOvr>
  <p:transition advTm="2917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museo\Desktop\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92100" y="-130175"/>
            <a:ext cx="9729788" cy="7119938"/>
          </a:xfrm>
          <a:prstGeom prst="rect">
            <a:avLst/>
          </a:prstGeom>
          <a:noFill/>
        </p:spPr>
      </p:pic>
      <p:sp>
        <p:nvSpPr>
          <p:cNvPr id="3" name="2 Rectángulo"/>
          <p:cNvSpPr/>
          <p:nvPr/>
        </p:nvSpPr>
        <p:spPr>
          <a:xfrm>
            <a:off x="1785918" y="6000768"/>
            <a:ext cx="5786478" cy="642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b="1" dirty="0" smtClean="0"/>
              <a:t>Otra </a:t>
            </a:r>
            <a:r>
              <a:rPr lang="es-AR" b="1" dirty="0"/>
              <a:t>vista del laboratorio de química orgánica</a:t>
            </a:r>
            <a:endParaRPr lang="es-ES_tradnl" b="1" dirty="0"/>
          </a:p>
        </p:txBody>
      </p:sp>
    </p:spTree>
  </p:cSld>
  <p:clrMapOvr>
    <a:masterClrMapping/>
  </p:clrMapOvr>
  <p:transition advTm="3151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museo\Desktop\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904962"/>
          </a:xfrm>
          <a:prstGeom prst="rect">
            <a:avLst/>
          </a:prstGeom>
          <a:noFill/>
        </p:spPr>
      </p:pic>
      <p:sp>
        <p:nvSpPr>
          <p:cNvPr id="3" name="2 Rectángulo"/>
          <p:cNvSpPr/>
          <p:nvPr/>
        </p:nvSpPr>
        <p:spPr>
          <a:xfrm>
            <a:off x="1571604" y="5929306"/>
            <a:ext cx="6072230" cy="928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0" lang="es-AR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Arial" pitchFamily="34" charset="0"/>
              </a:rPr>
              <a:t>Facultad de Química y Farmacia, laboratorio de química analítica cuantitativa</a:t>
            </a:r>
            <a:endParaRPr kumimoji="0" lang="es-AR" sz="2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cs typeface="Arial" pitchFamily="34" charset="0"/>
            </a:endParaRPr>
          </a:p>
        </p:txBody>
      </p:sp>
    </p:spTree>
  </p:cSld>
  <p:clrMapOvr>
    <a:masterClrMapping/>
  </p:clrMapOvr>
  <p:transition advTm="2793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museo\Desktop\1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80547" y="0"/>
            <a:ext cx="9305661" cy="6858000"/>
          </a:xfrm>
          <a:prstGeom prst="rect">
            <a:avLst/>
          </a:prstGeom>
          <a:noFill/>
        </p:spPr>
      </p:pic>
      <p:sp>
        <p:nvSpPr>
          <p:cNvPr id="3" name="2 Rectángulo"/>
          <p:cNvSpPr/>
          <p:nvPr/>
        </p:nvSpPr>
        <p:spPr>
          <a:xfrm>
            <a:off x="1285852" y="5929330"/>
            <a:ext cx="5500726" cy="571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0" lang="es-AR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Arial" pitchFamily="34" charset="0"/>
              </a:rPr>
              <a:t>Laboratorio de química biológica y análisis químicos</a:t>
            </a:r>
            <a:endParaRPr kumimoji="0" lang="es-AR" sz="2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cs typeface="Arial" pitchFamily="34" charset="0"/>
            </a:endParaRPr>
          </a:p>
        </p:txBody>
      </p:sp>
    </p:spTree>
  </p:cSld>
  <p:clrMapOvr>
    <a:masterClrMapping/>
  </p:clrMapOvr>
  <p:transition advTm="2917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museo\Desktop\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13" y="0"/>
            <a:ext cx="9094787" cy="6858000"/>
          </a:xfrm>
          <a:prstGeom prst="rect">
            <a:avLst/>
          </a:prstGeom>
          <a:noFill/>
        </p:spPr>
      </p:pic>
      <p:sp>
        <p:nvSpPr>
          <p:cNvPr id="3" name="2 Rectángulo"/>
          <p:cNvSpPr/>
          <p:nvPr/>
        </p:nvSpPr>
        <p:spPr>
          <a:xfrm>
            <a:off x="1214414" y="5929306"/>
            <a:ext cx="6858048" cy="928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AR" b="1" dirty="0">
                <a:solidFill>
                  <a:schemeClr val="bg1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F</a:t>
            </a:r>
            <a:r>
              <a:rPr kumimoji="0" lang="es-AR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acultad de Química y Farmacia, cátedra de química analítica aplicada, laboratorio del profesor</a:t>
            </a:r>
            <a:endParaRPr kumimoji="0" lang="es-AR" sz="2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algn="ctr"/>
            <a:endParaRPr lang="es-ES_tradnl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Tm="337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museo\Desktop\1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5496" y="0"/>
            <a:ext cx="9219496" cy="6858000"/>
          </a:xfrm>
          <a:prstGeom prst="rect">
            <a:avLst/>
          </a:prstGeom>
          <a:noFill/>
        </p:spPr>
      </p:pic>
      <p:sp>
        <p:nvSpPr>
          <p:cNvPr id="4" name="3 Rectángulo"/>
          <p:cNvSpPr/>
          <p:nvPr/>
        </p:nvSpPr>
        <p:spPr>
          <a:xfrm>
            <a:off x="785786" y="5929306"/>
            <a:ext cx="6858048" cy="928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 smtClean="0"/>
              <a:t>Facultad</a:t>
            </a:r>
            <a:r>
              <a:rPr lang="es-AR" b="1" dirty="0" smtClean="0"/>
              <a:t> </a:t>
            </a:r>
            <a:r>
              <a:rPr lang="es-AR" b="1" dirty="0"/>
              <a:t>de </a:t>
            </a:r>
            <a:r>
              <a:rPr lang="es-AR" b="1" dirty="0" smtClean="0"/>
              <a:t>Química </a:t>
            </a:r>
            <a:r>
              <a:rPr lang="es-AR" b="1" dirty="0"/>
              <a:t>y </a:t>
            </a:r>
            <a:r>
              <a:rPr lang="es-AR" b="1" dirty="0" smtClean="0"/>
              <a:t>Farmacia</a:t>
            </a:r>
            <a:r>
              <a:rPr lang="es-AR" b="1" dirty="0"/>
              <a:t>, cátedra de química analítica aplicada, laboratorio alumnos</a:t>
            </a:r>
            <a:endParaRPr lang="es-ES_tradnl" b="1" dirty="0"/>
          </a:p>
          <a:p>
            <a:pPr algn="ctr"/>
            <a:endParaRPr lang="es-ES_tradnl" dirty="0"/>
          </a:p>
        </p:txBody>
      </p:sp>
    </p:spTree>
  </p:cSld>
  <p:clrMapOvr>
    <a:masterClrMapping/>
  </p:clrMapOvr>
  <p:transition advTm="2871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museo\Desktop\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92100" y="-155575"/>
            <a:ext cx="9729788" cy="7169150"/>
          </a:xfrm>
          <a:prstGeom prst="rect">
            <a:avLst/>
          </a:prstGeom>
          <a:noFill/>
        </p:spPr>
      </p:pic>
      <p:sp>
        <p:nvSpPr>
          <p:cNvPr id="3" name="2 Rectángulo"/>
          <p:cNvSpPr/>
          <p:nvPr/>
        </p:nvSpPr>
        <p:spPr>
          <a:xfrm>
            <a:off x="2786050" y="6000744"/>
            <a:ext cx="3143272" cy="857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b="1" dirty="0" smtClean="0"/>
              <a:t>Laboratorio </a:t>
            </a:r>
            <a:r>
              <a:rPr lang="es-AR" b="1" dirty="0"/>
              <a:t>de química inorgánica</a:t>
            </a:r>
            <a:endParaRPr lang="es-ES_tradnl" b="1" dirty="0"/>
          </a:p>
        </p:txBody>
      </p:sp>
    </p:spTree>
  </p:cSld>
  <p:clrMapOvr>
    <a:masterClrMapping/>
  </p:clrMapOvr>
  <p:transition advTm="2792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museo\Desktop\Scan000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00562"/>
            <a:ext cx="9143999" cy="7058761"/>
          </a:xfrm>
          <a:prstGeom prst="rect">
            <a:avLst/>
          </a:prstGeom>
          <a:noFill/>
        </p:spPr>
      </p:pic>
    </p:spTree>
  </p:cSld>
  <p:clrMapOvr>
    <a:masterClrMapping/>
  </p:clrMapOvr>
  <p:transition advTm="3229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C:\Users\museo\Desktop\Scan000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93441"/>
            <a:ext cx="9144000" cy="7044882"/>
          </a:xfrm>
          <a:prstGeom prst="rect">
            <a:avLst/>
          </a:prstGeom>
          <a:noFill/>
        </p:spPr>
      </p:pic>
    </p:spTree>
  </p:cSld>
  <p:clrMapOvr>
    <a:masterClrMapping/>
  </p:clrMapOvr>
  <p:transition advTm="3042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C:\Users\museo\Desktop\Scan00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98845"/>
            <a:ext cx="9143999" cy="6842555"/>
          </a:xfrm>
          <a:prstGeom prst="rect">
            <a:avLst/>
          </a:prstGeom>
          <a:noFill/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useo\Desktop\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  <p:sp>
        <p:nvSpPr>
          <p:cNvPr id="3" name="2 Rectángulo"/>
          <p:cNvSpPr/>
          <p:nvPr/>
        </p:nvSpPr>
        <p:spPr>
          <a:xfrm>
            <a:off x="1500166" y="6000768"/>
            <a:ext cx="6286544" cy="642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 smtClean="0">
                <a:solidFill>
                  <a:schemeClr val="tx1"/>
                </a:solidFill>
              </a:rPr>
              <a:t>Facultad de Química y Farmacia, patio central</a:t>
            </a:r>
            <a:endParaRPr lang="es-ES_tradnl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advTm="3588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museo\Desktop\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6838" y="-57150"/>
            <a:ext cx="9339263" cy="6973888"/>
          </a:xfrm>
          <a:prstGeom prst="rect">
            <a:avLst/>
          </a:prstGeom>
          <a:noFill/>
        </p:spPr>
      </p:pic>
      <p:sp>
        <p:nvSpPr>
          <p:cNvPr id="3" name="2 Rectángulo"/>
          <p:cNvSpPr/>
          <p:nvPr/>
        </p:nvSpPr>
        <p:spPr>
          <a:xfrm>
            <a:off x="642910" y="6215058"/>
            <a:ext cx="7215206" cy="642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b="1" dirty="0" smtClean="0"/>
              <a:t>Facultad </a:t>
            </a:r>
            <a:r>
              <a:rPr lang="es-AR" b="1" dirty="0"/>
              <a:t>de </a:t>
            </a:r>
            <a:r>
              <a:rPr lang="es-AR" b="1" dirty="0" smtClean="0"/>
              <a:t>Química </a:t>
            </a:r>
            <a:r>
              <a:rPr lang="es-AR" b="1" dirty="0"/>
              <a:t>y </a:t>
            </a:r>
            <a:r>
              <a:rPr lang="es-AR" b="1" dirty="0" smtClean="0"/>
              <a:t>Farmacia</a:t>
            </a:r>
            <a:r>
              <a:rPr lang="es-AR" b="1" dirty="0"/>
              <a:t>, sala de profesores (al </a:t>
            </a:r>
            <a:r>
              <a:rPr lang="es-AR" b="1" dirty="0" smtClean="0"/>
              <a:t>fondo </a:t>
            </a:r>
            <a:r>
              <a:rPr lang="es-AR" b="1" dirty="0"/>
              <a:t>el despacho del decano)</a:t>
            </a:r>
            <a:endParaRPr lang="es-ES_tradnl" b="1" dirty="0"/>
          </a:p>
        </p:txBody>
      </p:sp>
    </p:spTree>
  </p:cSld>
  <p:clrMapOvr>
    <a:masterClrMapping/>
  </p:clrMapOvr>
  <p:transition advTm="3136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useo\Desktop\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46050" y="0"/>
            <a:ext cx="9290050" cy="6900863"/>
          </a:xfrm>
          <a:prstGeom prst="rect">
            <a:avLst/>
          </a:prstGeom>
          <a:noFill/>
        </p:spPr>
      </p:pic>
      <p:sp>
        <p:nvSpPr>
          <p:cNvPr id="3" name="2 Rectángulo"/>
          <p:cNvSpPr/>
          <p:nvPr/>
        </p:nvSpPr>
        <p:spPr>
          <a:xfrm>
            <a:off x="1928794" y="5786430"/>
            <a:ext cx="5500726" cy="1071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0" lang="es-A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s-AR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Facultad de Química y Farmacia, un aula</a:t>
            </a:r>
            <a:endParaRPr kumimoji="0" lang="es-AR" sz="2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advTm="3416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uario\Desktop\Museo química\Fotos antiguas facultad\biblioteca faculta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771525" y="-457200"/>
            <a:ext cx="10688638" cy="7772400"/>
          </a:xfrm>
          <a:prstGeom prst="rect">
            <a:avLst/>
          </a:prstGeom>
          <a:noFill/>
        </p:spPr>
      </p:pic>
    </p:spTree>
  </p:cSld>
  <p:clrMapOvr>
    <a:masterClrMapping/>
  </p:clrMapOvr>
  <p:transition advTm="340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uario\Desktop\Museo química\Fotos antiguas facultad\Facultad de química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3338"/>
            <a:ext cx="9144000" cy="6791325"/>
          </a:xfrm>
          <a:prstGeom prst="rect">
            <a:avLst/>
          </a:prstGeom>
          <a:noFill/>
        </p:spPr>
      </p:pic>
      <p:sp>
        <p:nvSpPr>
          <p:cNvPr id="3" name="2 Rectángulo"/>
          <p:cNvSpPr/>
          <p:nvPr/>
        </p:nvSpPr>
        <p:spPr>
          <a:xfrm>
            <a:off x="1285852" y="6072182"/>
            <a:ext cx="6357982" cy="785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b="1" dirty="0" smtClean="0">
                <a:solidFill>
                  <a:schemeClr val="bg1"/>
                </a:solidFill>
              </a:rPr>
              <a:t>Facultad </a:t>
            </a:r>
            <a:r>
              <a:rPr lang="es-AR" b="1" dirty="0">
                <a:solidFill>
                  <a:schemeClr val="bg1"/>
                </a:solidFill>
              </a:rPr>
              <a:t>de </a:t>
            </a:r>
            <a:r>
              <a:rPr lang="es-AR" b="1" dirty="0" smtClean="0">
                <a:solidFill>
                  <a:schemeClr val="bg1"/>
                </a:solidFill>
              </a:rPr>
              <a:t>Química </a:t>
            </a:r>
            <a:r>
              <a:rPr lang="es-AR" b="1" dirty="0">
                <a:solidFill>
                  <a:schemeClr val="bg1"/>
                </a:solidFill>
              </a:rPr>
              <a:t>y </a:t>
            </a:r>
            <a:r>
              <a:rPr lang="es-AR" b="1" dirty="0" smtClean="0">
                <a:solidFill>
                  <a:schemeClr val="bg1"/>
                </a:solidFill>
              </a:rPr>
              <a:t>Farmacia</a:t>
            </a:r>
            <a:r>
              <a:rPr lang="es-AR" b="1" dirty="0">
                <a:solidFill>
                  <a:schemeClr val="bg1"/>
                </a:solidFill>
              </a:rPr>
              <a:t>, </a:t>
            </a:r>
            <a:r>
              <a:rPr lang="es-AR" b="1" dirty="0" smtClean="0">
                <a:solidFill>
                  <a:schemeClr val="bg1"/>
                </a:solidFill>
              </a:rPr>
              <a:t>construcción edificio Química</a:t>
            </a:r>
            <a:endParaRPr lang="es-ES_tradnl" b="1" dirty="0">
              <a:solidFill>
                <a:schemeClr val="bg1"/>
              </a:solidFill>
            </a:endParaRPr>
          </a:p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Tm="340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:\Users\museo\Desktop\Scan00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  <p:transition advTm="3011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museo\Desktop\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2 Rectángulo"/>
          <p:cNvSpPr/>
          <p:nvPr/>
        </p:nvSpPr>
        <p:spPr>
          <a:xfrm>
            <a:off x="1500166" y="6072182"/>
            <a:ext cx="5429288" cy="785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b="1" dirty="0" smtClean="0">
                <a:solidFill>
                  <a:schemeClr val="bg1"/>
                </a:solidFill>
              </a:rPr>
              <a:t>Facultad </a:t>
            </a:r>
            <a:r>
              <a:rPr lang="es-AR" b="1" dirty="0">
                <a:solidFill>
                  <a:schemeClr val="bg1"/>
                </a:solidFill>
              </a:rPr>
              <a:t>de </a:t>
            </a:r>
            <a:r>
              <a:rPr lang="es-AR" b="1" dirty="0" smtClean="0">
                <a:solidFill>
                  <a:schemeClr val="bg1"/>
                </a:solidFill>
              </a:rPr>
              <a:t>Química </a:t>
            </a:r>
            <a:r>
              <a:rPr lang="es-AR" b="1" dirty="0">
                <a:solidFill>
                  <a:schemeClr val="bg1"/>
                </a:solidFill>
              </a:rPr>
              <a:t>y </a:t>
            </a:r>
            <a:r>
              <a:rPr lang="es-AR" b="1" dirty="0" smtClean="0">
                <a:solidFill>
                  <a:schemeClr val="bg1"/>
                </a:solidFill>
              </a:rPr>
              <a:t>Farmacia</a:t>
            </a:r>
            <a:r>
              <a:rPr lang="es-AR" b="1" dirty="0">
                <a:solidFill>
                  <a:schemeClr val="bg1"/>
                </a:solidFill>
              </a:rPr>
              <a:t>, cátedra </a:t>
            </a:r>
            <a:r>
              <a:rPr lang="es-AR" b="1" dirty="0" smtClean="0">
                <a:solidFill>
                  <a:schemeClr val="bg1"/>
                </a:solidFill>
              </a:rPr>
              <a:t>toxicología,  laboratorio alumnos</a:t>
            </a:r>
            <a:endParaRPr lang="es-ES_tradnl" b="1" dirty="0">
              <a:solidFill>
                <a:schemeClr val="bg1"/>
              </a:solidFill>
            </a:endParaRPr>
          </a:p>
          <a:p>
            <a:pPr algn="ctr"/>
            <a:endParaRPr lang="es-ES_tradnl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Tm="2824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museo\Desktop\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14338"/>
            <a:ext cx="9193213" cy="7072338"/>
          </a:xfrm>
          <a:prstGeom prst="rect">
            <a:avLst/>
          </a:prstGeom>
          <a:noFill/>
        </p:spPr>
      </p:pic>
      <p:sp>
        <p:nvSpPr>
          <p:cNvPr id="3" name="2 Rectángulo"/>
          <p:cNvSpPr/>
          <p:nvPr/>
        </p:nvSpPr>
        <p:spPr>
          <a:xfrm>
            <a:off x="2214546" y="6000768"/>
            <a:ext cx="4572032" cy="642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 smtClean="0"/>
              <a:t>Facultad de Química y Farmacia, cátedra de Química Orgánica , laboratorio de alumnos</a:t>
            </a:r>
            <a:endParaRPr lang="es-ES_tradnl" b="1" dirty="0"/>
          </a:p>
        </p:txBody>
      </p:sp>
    </p:spTree>
  </p:cSld>
  <p:clrMapOvr>
    <a:masterClrMapping/>
  </p:clrMapOvr>
  <p:transition advTm="3276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148</Words>
  <Application>Microsoft Office PowerPoint</Application>
  <PresentationFormat>Presentación en pantalla (4:3)</PresentationFormat>
  <Paragraphs>15</Paragraphs>
  <Slides>19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0" baseType="lpstr">
      <vt:lpstr>Tema de Office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Diapositiva 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museo</dc:creator>
  <cp:lastModifiedBy>usuario</cp:lastModifiedBy>
  <cp:revision>18</cp:revision>
  <dcterms:created xsi:type="dcterms:W3CDTF">2017-09-08T23:56:35Z</dcterms:created>
  <dcterms:modified xsi:type="dcterms:W3CDTF">2020-06-02T19:05:08Z</dcterms:modified>
</cp:coreProperties>
</file>